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3" r:id="rId4"/>
    <p:sldId id="265" r:id="rId5"/>
    <p:sldId id="266" r:id="rId6"/>
    <p:sldId id="261" r:id="rId7"/>
    <p:sldId id="262" r:id="rId8"/>
    <p:sldId id="271" r:id="rId9"/>
    <p:sldId id="272" r:id="rId10"/>
    <p:sldId id="273" r:id="rId11"/>
    <p:sldId id="267" r:id="rId12"/>
    <p:sldId id="269" r:id="rId13"/>
    <p:sldId id="270" r:id="rId14"/>
    <p:sldId id="257" r:id="rId15"/>
    <p:sldId id="268" r:id="rId16"/>
    <p:sldId id="258" r:id="rId17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200" d="100"/>
          <a:sy n="200" d="100"/>
        </p:scale>
        <p:origin x="115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5.png"/><Relationship Id="rId21" Type="http://schemas.openxmlformats.org/officeDocument/2006/relationships/image" Target="../media/image8.png"/><Relationship Id="rId7" Type="http://schemas.openxmlformats.org/officeDocument/2006/relationships/image" Target="../media/image39.png"/><Relationship Id="rId12" Type="http://schemas.openxmlformats.org/officeDocument/2006/relationships/image" Target="../media/image9.png"/><Relationship Id="rId17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52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20.png"/><Relationship Id="rId2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590041"/>
            <a:ext cx="1475580" cy="48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1000812-19D6-95E6-CB24-181BEC59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49" name="Imagem 48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A9C25D1-F108-E078-3818-BEF1E03B0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" y="1938116"/>
            <a:ext cx="183348" cy="183348"/>
          </a:xfrm>
          <a:prstGeom prst="rect">
            <a:avLst/>
          </a:prstGeom>
        </p:spPr>
      </p:pic>
      <p:pic>
        <p:nvPicPr>
          <p:cNvPr id="53" name="Imagem 52" descr="Imagem em preto e branco&#10;&#10;Descrição gerada automaticamente">
            <a:extLst>
              <a:ext uri="{FF2B5EF4-FFF2-40B4-BE49-F238E27FC236}">
                <a16:creationId xmlns:a16="http://schemas.microsoft.com/office/drawing/2014/main" id="{15F16639-0480-8852-7F8C-00915B2D8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DB42E71-1F94-7C91-54A4-7FB5960CBBAB}"/>
              </a:ext>
            </a:extLst>
          </p:cNvPr>
          <p:cNvSpPr txBox="1"/>
          <p:nvPr/>
        </p:nvSpPr>
        <p:spPr>
          <a:xfrm>
            <a:off x="1700428" y="2681482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467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5519" r="54144" b="1520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Death Note do </a:t>
            </a:r>
            <a:r>
              <a:rPr lang="pt-BR" sz="1400" dirty="0" err="1">
                <a:latin typeface="Poor Richard" panose="02080502050505020702" pitchFamily="18" charset="0"/>
              </a:rPr>
              <a:t>Ryuk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Permanente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Anexável: </a:t>
            </a:r>
            <a:r>
              <a:rPr lang="pt-BR" sz="700" b="1" dirty="0">
                <a:latin typeface="Poor Richard" panose="02080502050505020702" pitchFamily="18" charset="0"/>
              </a:rPr>
              <a:t>Light </a:t>
            </a:r>
            <a:r>
              <a:rPr lang="pt-BR" sz="700" b="1" dirty="0" err="1">
                <a:latin typeface="Poor Richard" panose="02080502050505020702" pitchFamily="18" charset="0"/>
              </a:rPr>
              <a:t>Yagami</a:t>
            </a:r>
            <a:endParaRPr lang="pt-BR" sz="700" b="1" dirty="0">
              <a:latin typeface="Poor Richard" panose="02080502050505020702" pitchFamily="18" charset="0"/>
            </a:endParaRPr>
          </a:p>
          <a:p>
            <a:r>
              <a:rPr lang="pt-BR" sz="700" dirty="0">
                <a:latin typeface="Poor Richard" panose="02080502050505020702" pitchFamily="18" charset="0"/>
              </a:rPr>
              <a:t>Uma vez por turno, sem custos, você pode colocar um token de perdição no personagem alvo.</a:t>
            </a:r>
          </a:p>
        </p:txBody>
      </p:sp>
    </p:spTree>
    <p:extLst>
      <p:ext uri="{BB962C8B-B14F-4D97-AF65-F5344CB8AC3E}">
        <p14:creationId xmlns:p14="http://schemas.microsoft.com/office/powerpoint/2010/main" val="213776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-210" r="50000" b="21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Portal para </a:t>
            </a:r>
            <a:r>
              <a:rPr lang="pt-BR" sz="1400" dirty="0" err="1">
                <a:latin typeface="Poor Richard" panose="02080502050505020702" pitchFamily="18" charset="0"/>
              </a:rPr>
              <a:t>Yomotsu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48814"/>
            <a:ext cx="1601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faça uma aposta. Se ganhar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2950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-197" r="51648" b="17773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325014"/>
            <a:ext cx="1601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3712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8" t="29" r="47762" b="-29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Nebulosa Cósmica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Prismática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FEE8989-4958-8815-2FA8-F6B1FE59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981F13D1-D8B2-D52E-3432-819FD6A0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63CC49FC-6A9B-A220-0535-5619A6EA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4B1E0D1-C14D-B4E7-E57A-4C2B8A66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1" name="Imagem 10" descr="Imagem digital fictícia de planeta com fundo preto&#10;&#10;Descrição gerada automaticamente com confiança média">
            <a:extLst>
              <a:ext uri="{FF2B5EF4-FFF2-40B4-BE49-F238E27FC236}">
                <a16:creationId xmlns:a16="http://schemas.microsoft.com/office/drawing/2014/main" id="{26384B14-7347-195F-12A2-989962251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3" name="Imagem 12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3D66A608-CE79-16E4-BADF-874B208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5" name="Imagem 14" descr="Desenho de planeta no espaço&#10;&#10;Descrição gerada automaticamente com confiança média">
            <a:extLst>
              <a:ext uri="{FF2B5EF4-FFF2-40B4-BE49-F238E27FC236}">
                <a16:creationId xmlns:a16="http://schemas.microsoft.com/office/drawing/2014/main" id="{07686837-1A63-CFDC-C4A9-344FF4871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7" name="Imagem 1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CB77BC39-96F3-D2AD-54E0-6F0DC420B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E208849-A7D5-D28C-035B-A65B8E9DB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">
            <a:extLst>
              <a:ext uri="{FF2B5EF4-FFF2-40B4-BE49-F238E27FC236}">
                <a16:creationId xmlns:a16="http://schemas.microsoft.com/office/drawing/2014/main" id="{0706E854-91A8-EA48-5BD7-ADB6FF203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2E4B38AB-0016-44AF-4010-C28F566105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7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animal com fundo preto&#10;&#10;Descrição gerada automaticamente com confiança baixa">
            <a:extLst>
              <a:ext uri="{FF2B5EF4-FFF2-40B4-BE49-F238E27FC236}">
                <a16:creationId xmlns:a16="http://schemas.microsoft.com/office/drawing/2014/main" id="{387D9515-9ABA-E6D9-D1CA-7480DF00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9" name="Imagem 8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C3CF113-D784-0D83-4139-67BD3C9A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1" name="Imagem 10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1D39115-5C9E-4DDB-0A7E-26FDC641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3" name="Imagem 12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37046777-A1DF-1EC7-01F4-20F7C319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5" name="Imagem 1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2D27AE7-303D-3E7D-32ED-1432F5D06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2CCA24-D043-1777-9FF4-660A88507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DAD326B1-8FC2-6003-6981-CF5EA741A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1" name="Imagem 20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6890D615-D795-F0FA-A745-316299A9F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8BC4C787-5EDA-0CF6-E3F2-4B0BCB362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04EFBC2-D316-844C-721B-C4C389CDC7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7" name="Imagem 26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D5963AF-261B-EA79-7D76-92517C22A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40" name="Imagem 39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BA667DD5-C5ED-67F3-CEB6-3ECBE4EAA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2" name="Imagem 41" descr="Uma imagem contendo desenho, chapéu&#10;&#10;Descrição gerada automaticamente">
            <a:extLst>
              <a:ext uri="{FF2B5EF4-FFF2-40B4-BE49-F238E27FC236}">
                <a16:creationId xmlns:a16="http://schemas.microsoft.com/office/drawing/2014/main" id="{3CE41149-61CF-C726-3F65-7BE33BED2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4" name="Imagem 4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9C2A603-E958-D1E3-9D2D-DC47E226E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6" name="Imagem 4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56A7EB-F7B6-F660-D17C-82D5DCDDEA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8" name="Imagem 4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27FD5165-FED2-91E2-2D77-115146689B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0" name="Imagem 4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F414A0A-1EC6-8372-8601-EEF74B1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2" name="Imagem 5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835CFE6-F673-860D-BEAA-D4FEFF438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4" name="Imagem 53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ED5DC0FB-2EB4-B054-62CE-F379DEC49B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6" name="Imagem 55" descr="Imagem em preto e branco&#10;&#10;Descrição gerada automaticamente">
            <a:extLst>
              <a:ext uri="{FF2B5EF4-FFF2-40B4-BE49-F238E27FC236}">
                <a16:creationId xmlns:a16="http://schemas.microsoft.com/office/drawing/2014/main" id="{98E3736F-B2FF-F822-CF44-BDE88AC056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8" name="Imagem 5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C0DCC96-A58D-DD71-5B95-9818417A92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A9ECE49-E8FD-5D90-B915-7C66C610A3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9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266922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6" t="14191" r="33296" b="1415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556B8-C818-CB40-8101-7E0F81A3E3B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 descr="Diagrama&#10;&#10;Descrição gerada automaticamente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3" t="9931" r="4694" b="2750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574166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err="1">
                  <a:latin typeface="Poor Richard" panose="02080502050505020702" pitchFamily="18" charset="0"/>
                </a:rPr>
                <a:t>Saori</a:t>
              </a:r>
              <a:r>
                <a:rPr lang="pt-BR" sz="1500" dirty="0">
                  <a:latin typeface="Poor Richard" panose="02080502050505020702" pitchFamily="18" charset="0"/>
                </a:rPr>
                <a:t> </a:t>
              </a:r>
              <a:r>
                <a:rPr lang="pt-BR" sz="1500" dirty="0" err="1">
                  <a:latin typeface="Poor Richard" panose="02080502050505020702" pitchFamily="18" charset="0"/>
                </a:rPr>
                <a:t>Kido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Deusa Atena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6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Aura de Atena </a:t>
              </a:r>
              <a:r>
                <a:rPr lang="pt-BR" sz="500" i="1" dirty="0">
                  <a:latin typeface="Poor Richard" panose="02080502050505020702" pitchFamily="18" charset="0"/>
                </a:rPr>
                <a:t>Efeito Líder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Todo dano recebido por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dirty="0">
                  <a:latin typeface="Poor Richard" panose="02080502050505020702" pitchFamily="18" charset="0"/>
                </a:rPr>
                <a:t> pode ser redirecionado para um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.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dirty="0">
                  <a:latin typeface="Poor Richard" panose="02080502050505020702" pitchFamily="18" charset="0"/>
                </a:rPr>
                <a:t>e todos os </a:t>
              </a:r>
              <a:r>
                <a:rPr lang="pt-BR" sz="500" i="1" dirty="0">
                  <a:latin typeface="Poor Richard" panose="02080502050505020702" pitchFamily="18" charset="0"/>
                </a:rPr>
                <a:t>Cavaleiros de Bronze</a:t>
              </a:r>
              <a:r>
                <a:rPr lang="pt-BR" sz="500" dirty="0">
                  <a:latin typeface="Poor Richard" panose="02080502050505020702" pitchFamily="18" charset="0"/>
                </a:rPr>
                <a:t> se tornam Imunes a </a:t>
              </a:r>
              <a:r>
                <a:rPr lang="pt-BR" sz="500" dirty="0" err="1">
                  <a:latin typeface="Poor Richard" panose="02080502050505020702" pitchFamily="18" charset="0"/>
                </a:rPr>
                <a:t>Debuffs</a:t>
              </a:r>
              <a:endParaRPr lang="pt-BR" sz="500" dirty="0">
                <a:latin typeface="Poor Richard" panose="02080502050505020702" pitchFamily="18" charset="0"/>
              </a:endParaRP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72687"/>
              <a:ext cx="1593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Benção de Nike</a:t>
              </a:r>
              <a:br>
                <a:rPr lang="pt-BR" sz="600" b="1" dirty="0">
                  <a:latin typeface="Poor Richard" panose="02080502050505020702" pitchFamily="18" charset="0"/>
                </a:rPr>
              </a:br>
              <a:r>
                <a:rPr lang="pt-BR" sz="500" dirty="0">
                  <a:latin typeface="Poor Richard" panose="02080502050505020702" pitchFamily="18" charset="0"/>
                </a:rPr>
                <a:t>A próxima ação que cause dano do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 alvo irá causar 2 pontos extras.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51" y="2616976"/>
              <a:ext cx="99218" cy="10523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729590D-174F-3CF5-B610-1335E2F8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04" y="2616976"/>
              <a:ext cx="99218" cy="10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51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980E4CB-EDD4-114D-160E-E0F34BFD044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746" r="6588" b="4363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497968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Poor Richard" panose="02080502050505020702" pitchFamily="18" charset="0"/>
                </a:rPr>
                <a:t>Seiya de </a:t>
              </a:r>
              <a:r>
                <a:rPr lang="pt-BR" sz="1500" dirty="0" err="1">
                  <a:latin typeface="Poor Richard" panose="02080502050505020702" pitchFamily="18" charset="0"/>
                </a:rPr>
                <a:t>Pégasus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Cavaleiro de Bronze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Guerra </a:t>
              </a:r>
              <a:r>
                <a:rPr lang="pt-BR" sz="600" b="1" dirty="0" err="1">
                  <a:latin typeface="Poor Richard" panose="02080502050505020702" pitchFamily="18" charset="0"/>
                </a:rPr>
                <a:t>Galática</a:t>
              </a:r>
              <a:r>
                <a:rPr lang="pt-BR" sz="600" b="1" dirty="0">
                  <a:latin typeface="Poor Richard" panose="02080502050505020702" pitchFamily="18" charset="0"/>
                </a:rPr>
                <a:t> </a:t>
              </a:r>
              <a:r>
                <a:rPr lang="pt-BR" sz="500" i="1" dirty="0">
                  <a:latin typeface="Poor Richard" panose="02080502050505020702" pitchFamily="18" charset="0"/>
                </a:rPr>
                <a:t>Passiva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Se </a:t>
              </a:r>
              <a:r>
                <a:rPr lang="pt-BR" sz="500" b="1" dirty="0">
                  <a:latin typeface="Poor Richard" panose="02080502050505020702" pitchFamily="18" charset="0"/>
                </a:rPr>
                <a:t>Shiryu de Dragão</a:t>
              </a:r>
              <a:r>
                <a:rPr lang="pt-BR" sz="500" dirty="0">
                  <a:latin typeface="Poor Richard" panose="02080502050505020702" pitchFamily="18" charset="0"/>
                </a:rPr>
                <a:t> estiver em jogo, durante a fase principal coloque um Token de </a:t>
              </a:r>
              <a:r>
                <a:rPr lang="pt-BR" sz="500" dirty="0" err="1">
                  <a:latin typeface="Poor Richard" panose="02080502050505020702" pitchFamily="18" charset="0"/>
                </a:rPr>
                <a:t>AtkUp</a:t>
              </a:r>
              <a:r>
                <a:rPr lang="pt-BR" sz="500" dirty="0">
                  <a:latin typeface="Poor Richard" panose="02080502050505020702" pitchFamily="18" charset="0"/>
                </a:rPr>
                <a:t> neste personagem.</a:t>
              </a: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21887"/>
              <a:ext cx="15934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Meteoros de </a:t>
              </a:r>
              <a:r>
                <a:rPr lang="pt-BR" sz="600" b="1" dirty="0" err="1">
                  <a:latin typeface="Poor Richard" panose="02080502050505020702" pitchFamily="18" charset="0"/>
                </a:rPr>
                <a:t>Pégasus</a:t>
              </a:r>
              <a:endParaRPr lang="pt-BR" sz="500" dirty="0">
                <a:latin typeface="Poor Richard" panose="02080502050505020702" pitchFamily="18" charset="0"/>
              </a:endParaRPr>
            </a:p>
            <a:p>
              <a:r>
                <a:rPr lang="pt-BR" sz="500" dirty="0">
                  <a:latin typeface="Poor Richard" panose="02080502050505020702" pitchFamily="18" charset="0"/>
                </a:rPr>
                <a:t>Este ataque causa um ponto de dano extra para cada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energia vinculada a ele, além da utilizada para pagar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esta ação, com dano máximo de 3 pontos.</a:t>
              </a:r>
              <a:endParaRPr lang="pt-BR" sz="400" dirty="0">
                <a:latin typeface="Poor Richard" panose="02080502050505020702" pitchFamily="18" charset="0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33" y="2567777"/>
              <a:ext cx="99218" cy="105231"/>
            </a:xfrm>
            <a:prstGeom prst="rect">
              <a:avLst/>
            </a:prstGeom>
          </p:spPr>
        </p:pic>
        <p:pic>
          <p:nvPicPr>
            <p:cNvPr id="24" name="Imagem 23" descr="Imagem em preto e branco&#10;&#10;Descrição gerada automaticamente">
              <a:extLst>
                <a:ext uri="{FF2B5EF4-FFF2-40B4-BE49-F238E27FC236}">
                  <a16:creationId xmlns:a16="http://schemas.microsoft.com/office/drawing/2014/main" id="{A3281A19-01E8-DE46-3E02-DDE18E69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126" y="2693603"/>
              <a:ext cx="162348" cy="1623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EAB3FA1-20E2-E24F-06C6-FA23846EC629}"/>
                </a:ext>
              </a:extLst>
            </p:cNvPr>
            <p:cNvSpPr txBox="1"/>
            <p:nvPr/>
          </p:nvSpPr>
          <p:spPr>
            <a:xfrm>
              <a:off x="1707571" y="2681482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>
                  <a:latin typeface="Poor Richard" panose="02080502050505020702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6225" r="19251" b="41925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Light </a:t>
            </a:r>
            <a:r>
              <a:rPr lang="pt-BR" sz="1500" dirty="0" err="1">
                <a:latin typeface="Poor Richard" panose="02080502050505020702" pitchFamily="18" charset="0"/>
              </a:rPr>
              <a:t>Yagami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Estudante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Um Passo a Frente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500" i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Extinguir Fonte (2) : Compre duas cartas.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494654"/>
            <a:ext cx="159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Hora da Morte </a:t>
            </a:r>
            <a:r>
              <a:rPr lang="pt-BR" sz="500" i="1" dirty="0">
                <a:latin typeface="Poor Richard" panose="02080502050505020702" pitchFamily="18" charset="0"/>
              </a:rPr>
              <a:t>Flanquear</a:t>
            </a:r>
            <a:br>
              <a:rPr lang="pt-BR" sz="6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Fonte (1) : Coloque um Token Definitivo de Perdição no personagem alvo.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2543233"/>
            <a:ext cx="99218" cy="10523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729590D-174F-3CF5-B610-1335E2F86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1" y="2543233"/>
            <a:ext cx="99218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4CF8C5-987A-4378-778B-FDB468031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ACCF64-794D-B0C6-4F99-3B4FA929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236942"/>
            <a:ext cx="99218" cy="1052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2B6878E-F30F-6103-A00E-B39E8501F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16" y="2236942"/>
            <a:ext cx="99218" cy="1052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55817"/>
            <a:ext cx="1475580" cy="485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5C74B-DE58-9E51-9106-3AD203C8C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2543233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5519" r="54144" b="1520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Anel de Nibelungo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Volátil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Nocauteie um personagem para ganhar controle de dois personagens alvos não controlados por você.</a:t>
            </a:r>
            <a:endParaRPr lang="pt-BR" sz="7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24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315</Words>
  <Application>Microsoft Office PowerPoint</Application>
  <PresentationFormat>Personalizar</PresentationFormat>
  <Paragraphs>54</Paragraphs>
  <Slides>16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13</cp:revision>
  <dcterms:created xsi:type="dcterms:W3CDTF">2022-06-30T18:07:17Z</dcterms:created>
  <dcterms:modified xsi:type="dcterms:W3CDTF">2022-07-03T19:47:06Z</dcterms:modified>
</cp:coreProperties>
</file>